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2" r:id="rId4"/>
    <p:sldId id="266" r:id="rId5"/>
    <p:sldId id="267" r:id="rId6"/>
    <p:sldId id="286" r:id="rId7"/>
    <p:sldId id="272" r:id="rId8"/>
    <p:sldId id="260" r:id="rId9"/>
    <p:sldId id="277" r:id="rId10"/>
    <p:sldId id="278" r:id="rId11"/>
    <p:sldId id="265" r:id="rId12"/>
    <p:sldId id="280" r:id="rId13"/>
    <p:sldId id="261" r:id="rId14"/>
    <p:sldId id="275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712968" cy="242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https://i.mycdn.me/image?id=594116881776&amp;t=3&amp;plc=WEB&amp;tkn=*0y0qB0RbW8uqdC2OGcrcLldnnx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996952"/>
            <a:ext cx="3960440" cy="3012842"/>
          </a:xfrm>
          <a:prstGeom prst="rect">
            <a:avLst/>
          </a:prstGeom>
          <a:noFill/>
        </p:spPr>
      </p:pic>
      <p:pic>
        <p:nvPicPr>
          <p:cNvPr id="4" name="Picture 2" descr="C:\Users\Пользователь\Desktop\разное\фото\портре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6884" y="2996952"/>
            <a:ext cx="2093468" cy="2952328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5576" y="6093296"/>
          <a:ext cx="799288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3816424"/>
              </a:tblGrid>
              <a:tr h="379432"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Создатель музея </a:t>
                      </a:r>
                    </a:p>
                    <a:p>
                      <a:r>
                        <a:rPr lang="ru-RU" dirty="0" smtClean="0"/>
                        <a:t>Илларионова Наталья Викторовна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Руководитель </a:t>
                      </a:r>
                      <a:r>
                        <a:rPr lang="ru-RU" dirty="0" smtClean="0"/>
                        <a:t>музея  Соколова </a:t>
                      </a:r>
                      <a:r>
                        <a:rPr lang="ru-RU" dirty="0" smtClean="0"/>
                        <a:t>   </a:t>
                      </a:r>
                    </a:p>
                    <a:p>
                      <a:r>
                        <a:rPr lang="ru-RU" dirty="0" smtClean="0"/>
                        <a:t>     Марина </a:t>
                      </a:r>
                      <a:r>
                        <a:rPr lang="ru-RU" dirty="0" smtClean="0"/>
                        <a:t>Алексеевна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031177" y="-33009"/>
            <a:ext cx="50816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44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ОБЛАСТНОЙ ФЕСТИВАЛЬ МУЗЕЕВ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44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ОБРАЗОВАТЕЛЬНЫХ ОРГАНИЗАЦИЙ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АМАРСКОЙ ОБЛАСТИ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Наследие прошлых веков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7410" name="Picture 2" descr="C:\Users\Пользователь\Downloads\WhatsApp Image 2023-04-26 at 09.07.3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9"/>
            <a:ext cx="4104456" cy="3078342"/>
          </a:xfrm>
          <a:prstGeom prst="rect">
            <a:avLst/>
          </a:prstGeom>
          <a:noFill/>
        </p:spPr>
      </p:pic>
      <p:pic>
        <p:nvPicPr>
          <p:cNvPr id="4" name="Picture 2" descr="C:\Users\Пользователь\Desktop\для музея\музей3\IMG-20221031-WA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789040"/>
            <a:ext cx="3683901" cy="2762926"/>
          </a:xfrm>
          <a:prstGeom prst="rect">
            <a:avLst/>
          </a:prstGeom>
          <a:noFill/>
        </p:spPr>
      </p:pic>
      <p:pic>
        <p:nvPicPr>
          <p:cNvPr id="5" name="Picture 3" descr="C:\Users\Пользователь\Downloads\IMG-20221107-WA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836712"/>
            <a:ext cx="4103440" cy="3077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IMG-20221107-WA00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5" name="Picture 3" descr="C:\Users\Пользователь\Downloads\IMG-20221107-WA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51435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96136" y="274638"/>
            <a:ext cx="2890664" cy="48105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Проектные работы учеников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452251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История совхоза «Солнечный»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9458" name="Picture 2" descr="C:\Users\Пользователь\Downloads\WhatsApp Image 2023-04-26 at 09.07.4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538736" cy="12101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Уголок Победы «Мы этой памяти верны»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Пользователь\Desktop\для музея\музей3\Школьный музей\WhatsApp Image 2023-04-26 at 09.07.43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543858" cy="4725144"/>
          </a:xfrm>
          <a:prstGeom prst="rect">
            <a:avLst/>
          </a:prstGeom>
          <a:noFill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284984"/>
            <a:ext cx="569514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851920" y="1772816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Герои локальных войн и СВО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4355976" cy="194421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«Наши односельчане -Участники ВОВ»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классный час по патриотическому воспитанию –  4 класс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1268" name="Picture 4" descr="C:\Users\Пользователь\Desktop\для музея\музей3\Школьный музей\WhatsApp Image 2023-04-26 at 09.23.3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3201819" cy="4269092"/>
          </a:xfrm>
          <a:prstGeom prst="rect">
            <a:avLst/>
          </a:prstGeom>
          <a:noFill/>
        </p:spPr>
      </p:pic>
      <p:pic>
        <p:nvPicPr>
          <p:cNvPr id="4" name="Picture 2" descr="C:\Users\Пользователь\Desktop\для музея\музей3\Школьный музей\WhatsApp Image 2023-04-26 at 09.23.3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204864"/>
            <a:ext cx="3347864" cy="446381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8024" y="0"/>
            <a:ext cx="4355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Экскурсия «Герои СВО»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Участник проекта «Герои локальных войн» внук Белоусова В.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и сын участника СВО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Сорокин Александр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274638"/>
            <a:ext cx="2915816" cy="157018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Наша школа –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8435" name="Picture 3" descr="C:\Users\Пользователь\Desktop\для музея\музей3\история шко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28184" cy="3639595"/>
          </a:xfrm>
          <a:prstGeom prst="rect">
            <a:avLst/>
          </a:prstGeom>
          <a:noFill/>
        </p:spPr>
      </p:pic>
      <p:pic>
        <p:nvPicPr>
          <p:cNvPr id="18434" name="Picture 2" descr="C:\Users\Пользователь\Downloads\WhatsApp Image 2023-04-26 at 09.07.44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5" y="3050959"/>
            <a:ext cx="5076055" cy="380704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4869160"/>
            <a:ext cx="2459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наша гордость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esktop\для музея\музей3\Школьный музей\WhatsApp Image 2023-04-26 at 09.26.2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111" y="2564904"/>
            <a:ext cx="2970330" cy="396044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76056" y="188640"/>
            <a:ext cx="3672408" cy="244827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Активная группа музея:                            </a:t>
            </a:r>
            <a:r>
              <a:rPr lang="ru-RU" sz="2800" b="1" dirty="0" smtClean="0">
                <a:solidFill>
                  <a:srgbClr val="C00000"/>
                </a:solidFill>
              </a:rPr>
              <a:t>1.Горячева </a:t>
            </a:r>
            <a:r>
              <a:rPr lang="ru-RU" sz="2800" b="1" dirty="0" err="1" smtClean="0">
                <a:solidFill>
                  <a:srgbClr val="C00000"/>
                </a:solidFill>
              </a:rPr>
              <a:t>Евангелина</a:t>
            </a:r>
            <a:r>
              <a:rPr lang="ru-RU" sz="2800" b="1" dirty="0" smtClean="0">
                <a:solidFill>
                  <a:srgbClr val="C00000"/>
                </a:solidFill>
              </a:rPr>
              <a:t> 2.Митрохина Светлана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3.Гусева Ирина   4.Осипова София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Пользователь\Desktop\для музея\музей3\IMG-20221031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4896544" cy="36724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4653136"/>
            <a:ext cx="5256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Реставрируем предметы старины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Пользователь\Desktop\для музея\музей3\IMG-20221031-WA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7666" y="2849555"/>
            <a:ext cx="3006334" cy="4008445"/>
          </a:xfrm>
          <a:prstGeom prst="rect">
            <a:avLst/>
          </a:prstGeom>
          <a:noFill/>
        </p:spPr>
      </p:pic>
      <p:pic>
        <p:nvPicPr>
          <p:cNvPr id="7" name="Picture 2" descr="C:\Users\Пользователь\Desktop\для музея\музей3\Школьный музей\WhatsApp Image 2023-04-26 at 09.07.3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20380" cy="4560507"/>
          </a:xfrm>
          <a:prstGeom prst="rect">
            <a:avLst/>
          </a:prstGeom>
          <a:noFill/>
        </p:spPr>
      </p:pic>
      <p:pic>
        <p:nvPicPr>
          <p:cNvPr id="5" name="Picture 2" descr="E:\музей3\IMG-20221031-WA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124744"/>
            <a:ext cx="3203848" cy="4271797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23928" y="1268760"/>
            <a:ext cx="4762872" cy="1656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solidFill>
                  <a:srgbClr val="C00000"/>
                </a:solidFill>
              </a:rPr>
              <a:t>БАБИЙ УГОЛ</a:t>
            </a:r>
            <a:br>
              <a:rPr lang="ru-RU" sz="4900" b="1" dirty="0" smtClean="0">
                <a:solidFill>
                  <a:srgbClr val="C00000"/>
                </a:solidFill>
              </a:rPr>
            </a:br>
            <a:r>
              <a:rPr lang="ru-RU" sz="4900" b="1" dirty="0" smtClean="0">
                <a:solidFill>
                  <a:srgbClr val="C00000"/>
                </a:solidFill>
              </a:rPr>
              <a:t>  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0"/>
            <a:ext cx="3322712" cy="220486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Ученица 8 </a:t>
            </a:r>
            <a:r>
              <a:rPr lang="ru-RU" sz="2800" b="1" dirty="0" err="1" smtClean="0">
                <a:solidFill>
                  <a:srgbClr val="C00000"/>
                </a:solidFill>
              </a:rPr>
              <a:t>кл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Сулкина</a:t>
            </a:r>
            <a:r>
              <a:rPr lang="ru-RU" sz="2800" b="1" dirty="0" smtClean="0">
                <a:solidFill>
                  <a:srgbClr val="C00000"/>
                </a:solidFill>
              </a:rPr>
              <a:t> Арина на уроке технологии шьёт лоскутное одеяло для колыбели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Пользователь\Desktop\для музея\музей3\Школьный музей\IMG-0b83b9a17fa561ac622650f4bc751b1d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755063" cy="6340084"/>
          </a:xfrm>
          <a:prstGeom prst="rect">
            <a:avLst/>
          </a:prstGeom>
          <a:noFill/>
        </p:spPr>
      </p:pic>
      <p:pic>
        <p:nvPicPr>
          <p:cNvPr id="4" name="Picture 3" descr="C:\Users\Пользователь\Desktop\для музея\музей3\IMG-20221031-WA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276872"/>
            <a:ext cx="3219821" cy="4293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Вышиваем свадебные полотенца в технике глади и крестик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Пользователь\Desktop\для музея\музей3\Школьный музей\IMG-286497044facbc2ade95dd29122ac8b5-V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3411"/>
            <a:ext cx="3816424" cy="5088565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для музея\музей3\Школьный музей\IMG-fc616f1d98dbbff80fa966023795ab29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800"/>
            <a:ext cx="3651870" cy="48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7920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Внутреннее убранство крестьянской избы</a:t>
            </a:r>
            <a:endParaRPr lang="ru-RU" sz="2800" dirty="0"/>
          </a:p>
        </p:txBody>
      </p:sp>
      <p:pic>
        <p:nvPicPr>
          <p:cNvPr id="5122" name="Picture 2" descr="C:\Users\Пользователь\Desktop\для музея\музей3\Школьный музей\WhatsApp Image 2023-04-26 at 09.07.4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25352"/>
            <a:ext cx="7776864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21462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Экскурсия к уроку по предмету «Окружающий мир» - «Русский быт в прошлые века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3 класс</a:t>
            </a:r>
            <a:endParaRPr lang="ru-RU" sz="2800" dirty="0"/>
          </a:p>
        </p:txBody>
      </p:sp>
      <p:pic>
        <p:nvPicPr>
          <p:cNvPr id="14338" name="Picture 2" descr="C:\Users\Пользователь\Desktop\для музея\музей3\Школьный музей\OQUW79tAYNLkQYj_H0bjLlVrBfevk5ODl60mgaDhMQmj802V4BdUfltdN4lcZCKnUEjD-6wUAbpxZu8LrT5L-ua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08513" cy="3456384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ownloads\WhatsApp Image 2023-04-26 at 09.23.3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5923" y="2906942"/>
            <a:ext cx="5268077" cy="39510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3861048"/>
            <a:ext cx="36724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Экскурсия к уроку по предмету «Окружающий мир»  -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«Традиции народного костюма» -1 класс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9473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Экскурсия «Внутреннее убранство крестьянской избы» 5 </a:t>
            </a:r>
            <a:r>
              <a:rPr lang="ru-RU" sz="3200" b="1" dirty="0" err="1" smtClean="0">
                <a:solidFill>
                  <a:srgbClr val="C00000"/>
                </a:solidFill>
              </a:rPr>
              <a:t>кл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Users\Пользователь\Desktop\для музея\музей3\Школьный музей\WhatsApp Image 2023-04-26 at 09.23.3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052736"/>
            <a:ext cx="5088565" cy="3816424"/>
          </a:xfrm>
          <a:prstGeom prst="rect">
            <a:avLst/>
          </a:prstGeom>
          <a:noFill/>
        </p:spPr>
      </p:pic>
      <p:pic>
        <p:nvPicPr>
          <p:cNvPr id="4" name="Picture 2" descr="C:\Users\Пользователь\Desktop\для музея\музей3\Школьный музей\WhatsApp Image 2023-04-26 at 09.23.37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2232248" cy="2976331"/>
          </a:xfrm>
          <a:prstGeom prst="rect">
            <a:avLst/>
          </a:prstGeom>
          <a:noFill/>
        </p:spPr>
      </p:pic>
      <p:pic>
        <p:nvPicPr>
          <p:cNvPr id="5" name="Picture 3" descr="C:\Users\Пользователь\Desktop\для музея\музей3\Школьный музей\WhatsApp Image 2023-04-26 at 09.23.3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0262" y="3573016"/>
            <a:ext cx="2463738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ользователь\Downloads\IMG_20230426_084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51435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824536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Иконостас. Работы учеников с конкурсов «Красота Божьего Мира»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Пользователь\Desktop\для музея\музей3\IMG-20221118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700808"/>
            <a:ext cx="3707904" cy="4943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143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Активная группа музея:                            1.Горячева Евангелина 2.Митрохина Светлана 3.Гусева Ирина   4.Осипова София</vt:lpstr>
      <vt:lpstr> БАБИЙ УГОЛ                          </vt:lpstr>
      <vt:lpstr>Ученица 8 кл Сулкина Арина на уроке технологии шьёт лоскутное одеяло для колыбели </vt:lpstr>
      <vt:lpstr>Вышиваем свадебные полотенца в технике глади и крестик</vt:lpstr>
      <vt:lpstr>Внутреннее убранство крестьянской избы</vt:lpstr>
      <vt:lpstr>Экскурсия к уроку по предмету «Окружающий мир» - «Русский быт в прошлые века 3 класс</vt:lpstr>
      <vt:lpstr>Экскурсия «Внутреннее убранство крестьянской избы» 5 кл</vt:lpstr>
      <vt:lpstr>Иконостас. Работы учеников с конкурсов «Красота Божьего Мира»</vt:lpstr>
      <vt:lpstr>Наследие прошлых веков</vt:lpstr>
      <vt:lpstr>Проектные работы учеников</vt:lpstr>
      <vt:lpstr>История совхоза «Солнечный»</vt:lpstr>
      <vt:lpstr>Уголок Победы «Мы этой памяти верны»</vt:lpstr>
      <vt:lpstr> «Наши односельчане -Участники ВОВ» классный час по патриотическому воспитанию –  4 класс</vt:lpstr>
      <vt:lpstr>Наша школа –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49</cp:revision>
  <dcterms:created xsi:type="dcterms:W3CDTF">2023-04-23T17:22:09Z</dcterms:created>
  <dcterms:modified xsi:type="dcterms:W3CDTF">2023-05-01T08:04:35Z</dcterms:modified>
</cp:coreProperties>
</file>